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0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2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7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8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6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2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8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91CB-0E79-4E40-B72E-30EDE1345BD5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C93B-E7A7-402D-9C65-6DEE33342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2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eatherhill Dental | Exceptional Dental Care with a Gentle Tou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820" y="9939"/>
            <a:ext cx="7035282" cy="255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035421">
            <a:off x="176412" y="620431"/>
            <a:ext cx="2780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HIRING!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296484">
            <a:off x="10169062" y="1167606"/>
            <a:ext cx="2780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HIRING!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4623" y="6428792"/>
            <a:ext cx="740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 Your Resume To: Andra James  &lt;ajames@weatherhilldental.com&gt;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714" y="4407222"/>
            <a:ext cx="6307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Part-Time Position Walking Distance to Campus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Hours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Tuesdays and Thursdays 4pm-8:30pm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Two Saturdays a month 8am-1:30pm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4716" y="2812031"/>
            <a:ext cx="9787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 DESK ASSOCIATE </a:t>
            </a:r>
            <a:endParaRPr 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6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CA9BCECE2B564991F9E499917FA0E7" ma:contentTypeVersion="10" ma:contentTypeDescription="Create a new document." ma:contentTypeScope="" ma:versionID="43aaa1ad0fc88db1fb343065a11f84bf">
  <xsd:schema xmlns:xsd="http://www.w3.org/2001/XMLSchema" xmlns:xs="http://www.w3.org/2001/XMLSchema" xmlns:p="http://schemas.microsoft.com/office/2006/metadata/properties" xmlns:ns2="08ffb2fd-6b2d-42ba-9e8e-dec12bf6a33d" targetNamespace="http://schemas.microsoft.com/office/2006/metadata/properties" ma:root="true" ma:fieldsID="24771e9598fe9064f5a02522ea9b69c6" ns2:_="">
    <xsd:import namespace="08ffb2fd-6b2d-42ba-9e8e-dec12bf6a3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fb2fd-6b2d-42ba-9e8e-dec12bf6a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B36425-8908-4F50-9F29-73F8A4BBA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ffb2fd-6b2d-42ba-9e8e-dec12bf6a3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6671E3-4EB8-44DC-A443-F3B8996B76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AC6512-CC19-4C79-B034-69579B48DD59}">
  <ds:schemaRefs>
    <ds:schemaRef ds:uri="http://purl.org/dc/terms/"/>
    <ds:schemaRef ds:uri="08ffb2fd-6b2d-42ba-9e8e-dec12bf6a33d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Goldey-Beacom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Robinson</dc:creator>
  <cp:lastModifiedBy>Kirker, Elizabeth</cp:lastModifiedBy>
  <cp:revision>5</cp:revision>
  <dcterms:created xsi:type="dcterms:W3CDTF">2021-11-04T19:03:01Z</dcterms:created>
  <dcterms:modified xsi:type="dcterms:W3CDTF">2021-11-04T20:37:40Z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0x010100D0CA9BCECE2B564991F9E499917FA0E7</vt:lpwstr>
  </property>
</Properties>
</file>